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wajit shintre" userId="134582e5433ac668" providerId="LiveId" clId="{E30D8C92-7D98-4EEE-8B02-B51A2A7FB6D1}"/>
    <pc:docChg chg="modSld">
      <pc:chgData name="vishwajit shintre" userId="134582e5433ac668" providerId="LiveId" clId="{E30D8C92-7D98-4EEE-8B02-B51A2A7FB6D1}" dt="2024-02-23T12:20:18.769" v="9" actId="20577"/>
      <pc:docMkLst>
        <pc:docMk/>
      </pc:docMkLst>
      <pc:sldChg chg="modSp mod">
        <pc:chgData name="vishwajit shintre" userId="134582e5433ac668" providerId="LiveId" clId="{E30D8C92-7D98-4EEE-8B02-B51A2A7FB6D1}" dt="2024-02-23T12:20:18.769" v="9" actId="20577"/>
        <pc:sldMkLst>
          <pc:docMk/>
          <pc:sldMk cId="1277611629" sldId="327"/>
        </pc:sldMkLst>
        <pc:spChg chg="mod">
          <ac:chgData name="vishwajit shintre" userId="134582e5433ac668" providerId="LiveId" clId="{E30D8C92-7D98-4EEE-8B02-B51A2A7FB6D1}" dt="2024-02-23T12:20:18.769" v="9" actId="20577"/>
          <ac:spMkLst>
            <pc:docMk/>
            <pc:sldMk cId="1277611629" sldId="327"/>
            <ac:spMk id="6" creationId="{2C36AF9D-A911-994B-90EA-013D4CDA5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Vishwajit Shintre</a:t>
            </a:r>
          </a:p>
          <a:p>
            <a:r>
              <a:rPr lang="en-US">
                <a:solidFill>
                  <a:schemeClr val="bg2"/>
                </a:solidFill>
                <a:latin typeface="Abadi" panose="020B0604020104020204" pitchFamily="34" charset="0"/>
                <a:ea typeface="SF Pro" pitchFamily="2" charset="0"/>
                <a:cs typeface="SF Pro" pitchFamily="2" charset="0"/>
              </a:rPr>
              <a:t>23/02/2024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https://github.com/VishwajitShintre/Capstone_Spacex/blob/main/ibm_capstone/Data%20Wrangling.ipynb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https://github.com/VishwajitShintre/Capstone_Spacex/blob/main/ibm_capstone/EDA%20with%20Data%20Visualization.ipynb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0"/>
            <a:ext cx="9745589" cy="514559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https://github.com/VishwajitShintre/Capstone_Spacex/blob/main/ibm_capstone/jupyter-labs-eda-sql-coursera_sqllite.ipynb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https://github.com/VishwajitShintre/Capstone_Spacex/blob/main/ibm_capstone/app.py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https://github.com/VishwajitShintre/Capstone_Spacex/blob/main/ibm_capstone/IBM%20capstone%20predictive%20analysis.ipynb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https://github.com/VishwajitShintre/Capstone_Spacex/blob/main/ibm_capstone/Data%20Collection%20API.ipynb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https://github.com/VishwajitShintre/Capstone_Spacex/blob/main/ibm_capstone/Data%20Collection%20with%20Web%20Scraping.ipynb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1334</TotalTime>
  <Words>1831</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vishwajit shintre</cp:lastModifiedBy>
  <cp:revision>199</cp:revision>
  <dcterms:created xsi:type="dcterms:W3CDTF">2021-04-29T18:58:34Z</dcterms:created>
  <dcterms:modified xsi:type="dcterms:W3CDTF">2024-02-23T12:20:19Z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